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  <p:sldMasterId id="2147483658" r:id="rId5"/>
  </p:sldMasterIdLst>
  <p:notesMasterIdLst>
    <p:notesMasterId r:id="rId1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B4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6CECB"/>
          </a:solidFill>
        </a:fill>
      </a:tcStyle>
    </a:wholeTbl>
    <a:band2H>
      <a:tcTxStyle/>
      <a:tcStyle>
        <a:tcBdr/>
        <a:fill>
          <a:solidFill>
            <a:srgbClr val="FBE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5CECB"/>
          </a:solidFill>
        </a:fill>
      </a:tcStyle>
    </a:wholeTbl>
    <a:band2H>
      <a:tcTxStyle/>
      <a:tcStyle>
        <a:tcBdr/>
        <a:fill>
          <a:solidFill>
            <a:srgbClr val="F2E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4CBCA"/>
          </a:solidFill>
        </a:fill>
      </a:tcStyle>
    </a:wholeTbl>
    <a:band2H>
      <a:tcTxStyle/>
      <a:tcStyle>
        <a:tcBdr/>
        <a:fill>
          <a:solidFill>
            <a:srgbClr val="F2E7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5"/>
    <p:restoredTop sz="94694"/>
  </p:normalViewPr>
  <p:slideViewPr>
    <p:cSldViewPr snapToGrid="0" showGuides="1">
      <p:cViewPr varScale="1">
        <p:scale>
          <a:sx n="117" d="100"/>
          <a:sy n="117" d="100"/>
        </p:scale>
        <p:origin x="832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9" name="Shape 11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6" name="Picture 7" descr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4243" y="5899108"/>
            <a:ext cx="2209726" cy="1084017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" name="Rectangle 3"/>
          <p:cNvSpPr/>
          <p:nvPr/>
        </p:nvSpPr>
        <p:spPr>
          <a:xfrm>
            <a:off x="0" y="5755342"/>
            <a:ext cx="12192000" cy="1272989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9" name="konforences-logo-EN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0933" y="254324"/>
            <a:ext cx="5897474" cy="1863422"/>
          </a:xfrm>
          <a:prstGeom prst="rect">
            <a:avLst/>
          </a:prstGeom>
          <a:ln w="12700">
            <a:miter lim="400000"/>
          </a:ln>
        </p:spPr>
      </p:pic>
      <p:sp>
        <p:nvSpPr>
          <p:cNvPr id="20" name="Rounded Rectangle"/>
          <p:cNvSpPr/>
          <p:nvPr/>
        </p:nvSpPr>
        <p:spPr>
          <a:xfrm>
            <a:off x="-910793" y="2311400"/>
            <a:ext cx="12919913" cy="5139603"/>
          </a:xfrm>
          <a:prstGeom prst="roundRect">
            <a:avLst>
              <a:gd name="adj" fmla="val 6729"/>
            </a:avLst>
          </a:prstGeom>
          <a:solidFill>
            <a:srgbClr val="1B508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17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109" name="Attēla vietturis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1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9390293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white background with black and white clouds&#10;&#10;Description automatically generated">
            <a:extLst>
              <a:ext uri="{FF2B5EF4-FFF2-40B4-BE49-F238E27FC236}">
                <a16:creationId xmlns:a16="http://schemas.microsoft.com/office/drawing/2014/main" id="{AE89F7CE-3D46-E5A5-C2D5-DB27700F5D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5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A4B4C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6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A4B4C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7" name="Title Tex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4" name="konforences-logo-ENG.png">
            <a:extLst>
              <a:ext uri="{FF2B5EF4-FFF2-40B4-BE49-F238E27FC236}">
                <a16:creationId xmlns:a16="http://schemas.microsoft.com/office/drawing/2014/main" id="{6C0BFE2E-C84E-A271-2719-6E23D75D4A2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06217" y="6074332"/>
            <a:ext cx="2265778" cy="71591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white background with black and white clouds&#10;&#10;Description automatically generated">
            <a:extLst>
              <a:ext uri="{FF2B5EF4-FFF2-40B4-BE49-F238E27FC236}">
                <a16:creationId xmlns:a16="http://schemas.microsoft.com/office/drawing/2014/main" id="{C6233780-C9AA-F294-915F-1274FC7E04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7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A4B4C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8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A4B4C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315882" y="517138"/>
            <a:ext cx="11712634" cy="794828"/>
          </a:xfrm>
          <a:prstGeom prst="rect">
            <a:avLst/>
          </a:prstGeom>
        </p:spPr>
        <p:txBody>
          <a:bodyPr/>
          <a:lstStyle>
            <a:lvl1pPr>
              <a:defRPr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74319" y="1269960"/>
            <a:ext cx="5745482" cy="4907003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  <a:lvl2pPr>
              <a:defRPr>
                <a:latin typeface="Arial"/>
                <a:ea typeface="Arial"/>
                <a:cs typeface="Arial"/>
                <a:sym typeface="Arial"/>
              </a:defRPr>
            </a:lvl2pPr>
            <a:lvl3pPr>
              <a:defRPr>
                <a:latin typeface="Arial"/>
                <a:ea typeface="Arial"/>
                <a:cs typeface="Arial"/>
                <a:sym typeface="Arial"/>
              </a:defRPr>
            </a:lvl3pPr>
            <a:lvl4pPr>
              <a:defRPr>
                <a:latin typeface="Arial"/>
                <a:ea typeface="Arial"/>
                <a:cs typeface="Arial"/>
                <a:sym typeface="Arial"/>
              </a:defRPr>
            </a:lvl4pPr>
            <a:lvl5pPr>
              <a:defRPr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4" name="konforences-logo-ENG.png">
            <a:extLst>
              <a:ext uri="{FF2B5EF4-FFF2-40B4-BE49-F238E27FC236}">
                <a16:creationId xmlns:a16="http://schemas.microsoft.com/office/drawing/2014/main" id="{E4349A2F-04E7-60EA-ECF1-8C20FFFE10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06217" y="6074332"/>
            <a:ext cx="2265778" cy="71591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white background with black and white clouds&#10;&#10;Description automatically generated">
            <a:extLst>
              <a:ext uri="{FF2B5EF4-FFF2-40B4-BE49-F238E27FC236}">
                <a16:creationId xmlns:a16="http://schemas.microsoft.com/office/drawing/2014/main" id="{34FB236E-6810-1CD5-8EB2-13E1AEF24A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9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A4B4C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0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A4B4C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xfrm>
            <a:off x="399010" y="199506"/>
            <a:ext cx="11438314" cy="97259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99012" y="1426629"/>
            <a:ext cx="5598563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3" name="Teksta vietturis 4"/>
          <p:cNvSpPr>
            <a:spLocks noGrp="1"/>
          </p:cNvSpPr>
          <p:nvPr>
            <p:ph type="body" sz="quarter" idx="21"/>
          </p:nvPr>
        </p:nvSpPr>
        <p:spPr>
          <a:xfrm>
            <a:off x="6172200" y="1426628"/>
            <a:ext cx="5665124" cy="823914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/>
            </a:pPr>
            <a:endParaRPr/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4" name="konforences-logo-ENG.png">
            <a:extLst>
              <a:ext uri="{FF2B5EF4-FFF2-40B4-BE49-F238E27FC236}">
                <a16:creationId xmlns:a16="http://schemas.microsoft.com/office/drawing/2014/main" id="{B430A355-0E30-51C8-0FE7-1125DD99F78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06217" y="6074332"/>
            <a:ext cx="2265778" cy="71591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white background with black and white clouds&#10;&#10;Description automatically generated">
            <a:extLst>
              <a:ext uri="{FF2B5EF4-FFF2-40B4-BE49-F238E27FC236}">
                <a16:creationId xmlns:a16="http://schemas.microsoft.com/office/drawing/2014/main" id="{DFA52278-A127-7E6D-FD30-19444BFEBD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2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A4B4C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3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A4B4C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315882" y="517138"/>
            <a:ext cx="11712634" cy="79482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4" name="konforences-logo-ENG.png">
            <a:extLst>
              <a:ext uri="{FF2B5EF4-FFF2-40B4-BE49-F238E27FC236}">
                <a16:creationId xmlns:a16="http://schemas.microsoft.com/office/drawing/2014/main" id="{7C96139A-F088-913B-8809-7218918D5B4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06217" y="6074332"/>
            <a:ext cx="2265778" cy="71591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white background with black and white clouds&#10;&#10;Description automatically generated">
            <a:extLst>
              <a:ext uri="{FF2B5EF4-FFF2-40B4-BE49-F238E27FC236}">
                <a16:creationId xmlns:a16="http://schemas.microsoft.com/office/drawing/2014/main" id="{4C3757F9-BB2F-8E0F-E6D3-F19ECD8416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3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A4B4C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4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A4B4C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4" name="konforences-logo-ENG.png">
            <a:extLst>
              <a:ext uri="{FF2B5EF4-FFF2-40B4-BE49-F238E27FC236}">
                <a16:creationId xmlns:a16="http://schemas.microsoft.com/office/drawing/2014/main" id="{F506DCAC-A7C8-7B02-9FFD-938B433E416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06217" y="6074332"/>
            <a:ext cx="2265778" cy="71591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white background with black and white clouds&#10;&#10;Description automatically generated">
            <a:extLst>
              <a:ext uri="{FF2B5EF4-FFF2-40B4-BE49-F238E27FC236}">
                <a16:creationId xmlns:a16="http://schemas.microsoft.com/office/drawing/2014/main" id="{BA2BE196-7C5B-AE9C-254B-DD54B575AD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3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A4B4C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4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A4B4C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5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96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" name="Teksta vietturis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4" name="konforences-logo-ENG.png">
            <a:extLst>
              <a:ext uri="{FF2B5EF4-FFF2-40B4-BE49-F238E27FC236}">
                <a16:creationId xmlns:a16="http://schemas.microsoft.com/office/drawing/2014/main" id="{5C62B237-1512-19C0-0F4F-8BB1E68CFD1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06217" y="6074332"/>
            <a:ext cx="2265778" cy="71591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white background with black and white clouds&#10;&#10;Description automatically generated">
            <a:extLst>
              <a:ext uri="{FF2B5EF4-FFF2-40B4-BE49-F238E27FC236}">
                <a16:creationId xmlns:a16="http://schemas.microsoft.com/office/drawing/2014/main" id="{27F6C916-4689-E8D6-8C9A-263E2C6F2A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6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A4B4C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7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A4B4C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8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109" name="Attēla vietturis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1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4" name="konforences-logo-ENG.png">
            <a:extLst>
              <a:ext uri="{FF2B5EF4-FFF2-40B4-BE49-F238E27FC236}">
                <a16:creationId xmlns:a16="http://schemas.microsoft.com/office/drawing/2014/main" id="{F8128A49-42ED-B726-DF6C-6363CB593F8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06217" y="6074332"/>
            <a:ext cx="2265778" cy="71591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white background with black and white clouds&#10;&#10;Description automatically generated">
            <a:extLst>
              <a:ext uri="{FF2B5EF4-FFF2-40B4-BE49-F238E27FC236}">
                <a16:creationId xmlns:a16="http://schemas.microsoft.com/office/drawing/2014/main" id="{88D06B52-533B-1609-2F01-5773A6BD330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A4B4C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A4B4C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769277" y="6256959"/>
            <a:ext cx="358414" cy="350663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 dirty="0"/>
          </a:p>
        </p:txBody>
      </p:sp>
      <p:pic>
        <p:nvPicPr>
          <p:cNvPr id="5" name="konforences-logo-ENG.pn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06217" y="6074332"/>
            <a:ext cx="2265778" cy="715917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609600" y="92074"/>
            <a:ext cx="109728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769277" y="6256959"/>
            <a:ext cx="358414" cy="350663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 dirty="0"/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609600" y="92074"/>
            <a:ext cx="109728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45527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Apakšvirsraksts 2"/>
          <p:cNvSpPr txBox="1">
            <a:spLocks noGrp="1"/>
          </p:cNvSpPr>
          <p:nvPr>
            <p:ph type="subTitle" sz="quarter" idx="1"/>
          </p:nvPr>
        </p:nvSpPr>
        <p:spPr>
          <a:xfrm>
            <a:off x="446314" y="3004457"/>
            <a:ext cx="9253500" cy="3611496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GB" dirty="0"/>
              <a:t>Author field</a:t>
            </a:r>
            <a:endParaRPr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Virsraksts 1"/>
          <p:cNvSpPr txBox="1">
            <a:spLocks noGrp="1"/>
          </p:cNvSpPr>
          <p:nvPr>
            <p:ph type="title" idx="4294967295"/>
          </p:nvPr>
        </p:nvSpPr>
        <p:spPr>
          <a:xfrm>
            <a:off x="418010" y="440936"/>
            <a:ext cx="11399522" cy="1099998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GB" dirty="0"/>
              <a:t>Arial bold 44pt</a:t>
            </a:r>
            <a:endParaRPr dirty="0"/>
          </a:p>
        </p:txBody>
      </p:sp>
      <p:sp>
        <p:nvSpPr>
          <p:cNvPr id="124" name="Satura vietturis 2"/>
          <p:cNvSpPr txBox="1">
            <a:spLocks noGrp="1"/>
          </p:cNvSpPr>
          <p:nvPr>
            <p:ph type="body" idx="4294967295"/>
          </p:nvPr>
        </p:nvSpPr>
        <p:spPr>
          <a:xfrm>
            <a:off x="418010" y="1709529"/>
            <a:ext cx="11618973" cy="42645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600"/>
              </a:spcBef>
              <a:buSzTx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Izvēles teksts Arial 28 pt melns </a:t>
            </a:r>
          </a:p>
        </p:txBody>
      </p:sp>
      <p:sp>
        <p:nvSpPr>
          <p:cNvPr id="125" name="Slaida numura vietturis 3"/>
          <p:cNvSpPr txBox="1">
            <a:spLocks noGrp="1"/>
          </p:cNvSpPr>
          <p:nvPr>
            <p:ph type="sldNum" sz="quarter" idx="2"/>
          </p:nvPr>
        </p:nvSpPr>
        <p:spPr>
          <a:xfrm>
            <a:off x="11832845" y="6256959"/>
            <a:ext cx="231277" cy="3506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11832845" y="6256959"/>
            <a:ext cx="231277" cy="3506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128" name="Virsraksts 1"/>
          <p:cNvSpPr txBox="1">
            <a:spLocks noGrp="1"/>
          </p:cNvSpPr>
          <p:nvPr>
            <p:ph type="title" idx="4294967295"/>
          </p:nvPr>
        </p:nvSpPr>
        <p:spPr>
          <a:xfrm>
            <a:off x="418010" y="440936"/>
            <a:ext cx="11399522" cy="1099998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Arial bold </a:t>
            </a:r>
            <a:r>
              <a:rPr lang="lv-LV"/>
              <a:t>44pt</a:t>
            </a:r>
            <a:endParaRPr dirty="0"/>
          </a:p>
        </p:txBody>
      </p:sp>
      <p:sp>
        <p:nvSpPr>
          <p:cNvPr id="129" name="Satura vietturis 2"/>
          <p:cNvSpPr txBox="1">
            <a:spLocks noGrp="1"/>
          </p:cNvSpPr>
          <p:nvPr>
            <p:ph type="body" idx="4294967295"/>
          </p:nvPr>
        </p:nvSpPr>
        <p:spPr>
          <a:xfrm>
            <a:off x="418010" y="1709529"/>
            <a:ext cx="11618973" cy="4264550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Arial </a:t>
            </a:r>
            <a:r>
              <a:rPr lang="lv-LV"/>
              <a:t>text </a:t>
            </a:r>
            <a:r>
              <a:rPr dirty="0"/>
              <a:t>28p</a:t>
            </a:r>
            <a:r>
              <a:rPr lang="lv-LV"/>
              <a:t>t</a:t>
            </a:r>
            <a:endParaRPr dirty="0"/>
          </a:p>
          <a:p>
            <a:pPr marL="355600" indent="-355600">
              <a:spcBef>
                <a:spcPts val="600"/>
              </a:spcBef>
              <a:buClr>
                <a:srgbClr val="1B5089"/>
              </a:buClr>
              <a:buFontTx/>
              <a:buChar char="▪"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Arial 28pt</a:t>
            </a:r>
          </a:p>
          <a:p>
            <a:pPr marL="355600" indent="-355600">
              <a:spcBef>
                <a:spcPts val="600"/>
              </a:spcBef>
              <a:buClr>
                <a:srgbClr val="1B5089"/>
              </a:buClr>
              <a:buFontTx/>
              <a:buChar char="▪"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Arial 28pt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11832845" y="6256959"/>
            <a:ext cx="231277" cy="3506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sp>
        <p:nvSpPr>
          <p:cNvPr id="132" name="Virsraksts 1"/>
          <p:cNvSpPr txBox="1">
            <a:spLocks noGrp="1"/>
          </p:cNvSpPr>
          <p:nvPr>
            <p:ph type="title" idx="4294967295"/>
          </p:nvPr>
        </p:nvSpPr>
        <p:spPr>
          <a:xfrm>
            <a:off x="418010" y="440936"/>
            <a:ext cx="11399522" cy="1099998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Arial bold 44</a:t>
            </a:r>
            <a:r>
              <a:rPr lang="lv-LV"/>
              <a:t>pt</a:t>
            </a:r>
            <a:endParaRPr dirty="0"/>
          </a:p>
        </p:txBody>
      </p:sp>
      <p:sp>
        <p:nvSpPr>
          <p:cNvPr id="133" name="Satura vietturis 2"/>
          <p:cNvSpPr txBox="1">
            <a:spLocks noGrp="1"/>
          </p:cNvSpPr>
          <p:nvPr>
            <p:ph type="body" idx="4294967295"/>
          </p:nvPr>
        </p:nvSpPr>
        <p:spPr>
          <a:xfrm>
            <a:off x="418010" y="1709529"/>
            <a:ext cx="11618973" cy="4264550"/>
          </a:xfrm>
          <a:prstGeom prst="rect">
            <a:avLst/>
          </a:prstGeom>
        </p:spPr>
        <p:txBody>
          <a:bodyPr/>
          <a:lstStyle/>
          <a:p>
            <a:pPr marL="355600" indent="-355600">
              <a:spcBef>
                <a:spcPts val="600"/>
              </a:spcBef>
              <a:buClr>
                <a:srgbClr val="1B5089"/>
              </a:buClr>
              <a:buSzPct val="120000"/>
              <a:buFontTx/>
              <a:buChar char="▪"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Arial </a:t>
            </a:r>
            <a:r>
              <a:rPr lang="lv-LV"/>
              <a:t>text </a:t>
            </a:r>
            <a:r>
              <a:rPr dirty="0"/>
              <a:t>28pt</a:t>
            </a:r>
          </a:p>
          <a:p>
            <a:pPr marL="355600" indent="-355600">
              <a:spcBef>
                <a:spcPts val="600"/>
              </a:spcBef>
              <a:buClr>
                <a:srgbClr val="1B5089"/>
              </a:buClr>
              <a:buSzPct val="120000"/>
              <a:buFontTx/>
              <a:buChar char="▪"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Arial </a:t>
            </a:r>
            <a:r>
              <a:rPr lang="lv-LV"/>
              <a:t>text </a:t>
            </a:r>
            <a:r>
              <a:rPr dirty="0"/>
              <a:t>28pt</a:t>
            </a:r>
          </a:p>
          <a:p>
            <a:pPr marL="355600" indent="-355600">
              <a:spcBef>
                <a:spcPts val="600"/>
              </a:spcBef>
              <a:buClr>
                <a:srgbClr val="1B5089"/>
              </a:buClr>
              <a:buSzPct val="120000"/>
              <a:buFontTx/>
              <a:buChar char="▪"/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Arial 28pt</a:t>
            </a:r>
          </a:p>
          <a:p>
            <a:pPr marL="890587" lvl="1" indent="-433387">
              <a:spcBef>
                <a:spcPts val="600"/>
              </a:spcBef>
              <a:buClr>
                <a:srgbClr val="1B5089"/>
              </a:buClr>
              <a:buFontTx/>
              <a:buChar char="✓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Arial 24pt</a:t>
            </a:r>
            <a:endParaRPr lang="lv-LV"/>
          </a:p>
          <a:p>
            <a:pPr marL="890587" lvl="1" indent="-433387">
              <a:spcBef>
                <a:spcPts val="600"/>
              </a:spcBef>
              <a:buClr>
                <a:srgbClr val="1B5089"/>
              </a:buClr>
              <a:buFontTx/>
              <a:buChar char="✓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Arial 24pt</a:t>
            </a:r>
            <a:endParaRPr lang="lv-LV"/>
          </a:p>
          <a:p>
            <a:pPr marL="890587" lvl="1" indent="-433387">
              <a:spcBef>
                <a:spcPts val="600"/>
              </a:spcBef>
              <a:buClr>
                <a:srgbClr val="1B5089"/>
              </a:buClr>
              <a:buFontTx/>
              <a:buChar char="✓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Arial 24pt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itle 1"/>
          <p:cNvSpPr txBox="1">
            <a:spLocks noGrp="1"/>
          </p:cNvSpPr>
          <p:nvPr>
            <p:ph type="title"/>
          </p:nvPr>
        </p:nvSpPr>
        <p:spPr>
          <a:xfrm>
            <a:off x="423745" y="517137"/>
            <a:ext cx="11452305" cy="79483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5089"/>
                </a:solidFill>
              </a:defRPr>
            </a:lvl1pPr>
          </a:lstStyle>
          <a:p>
            <a:r>
              <a:rPr lang="en-GB" dirty="0"/>
              <a:t>Tables, diagrams, shapes, pictures</a:t>
            </a:r>
            <a:endParaRPr dirty="0"/>
          </a:p>
        </p:txBody>
      </p:sp>
      <p:sp>
        <p:nvSpPr>
          <p:cNvPr id="136" name="Content Placeholder 2"/>
          <p:cNvSpPr txBox="1">
            <a:spLocks noGrp="1"/>
          </p:cNvSpPr>
          <p:nvPr>
            <p:ph type="body" sz="half" idx="1"/>
          </p:nvPr>
        </p:nvSpPr>
        <p:spPr>
          <a:xfrm>
            <a:off x="449696" y="1483111"/>
            <a:ext cx="5482753" cy="4516246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7" name="Slide Number Placeholder 4"/>
          <p:cNvSpPr txBox="1">
            <a:spLocks noGrp="1"/>
          </p:cNvSpPr>
          <p:nvPr>
            <p:ph type="sldNum" sz="quarter" idx="2"/>
          </p:nvPr>
        </p:nvSpPr>
        <p:spPr>
          <a:xfrm>
            <a:off x="11806874" y="6258176"/>
            <a:ext cx="231277" cy="3506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5</a:t>
            </a:fld>
            <a:endParaRPr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itle 1"/>
          <p:cNvSpPr txBox="1">
            <a:spLocks noGrp="1"/>
          </p:cNvSpPr>
          <p:nvPr>
            <p:ph type="title"/>
          </p:nvPr>
        </p:nvSpPr>
        <p:spPr>
          <a:xfrm>
            <a:off x="401443" y="457199"/>
            <a:ext cx="5658046" cy="613319"/>
          </a:xfrm>
          <a:prstGeom prst="rect">
            <a:avLst/>
          </a:prstGeom>
        </p:spPr>
        <p:txBody>
          <a:bodyPr/>
          <a:lstStyle>
            <a:lvl1pPr defTabSz="768095">
              <a:defRPr sz="3696"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lv-LV"/>
              <a:t>Photo</a:t>
            </a:r>
            <a:endParaRPr dirty="0"/>
          </a:p>
        </p:txBody>
      </p:sp>
      <p:pic>
        <p:nvPicPr>
          <p:cNvPr id="140" name="Picture Placeholder 2" descr="Picture Placeholder 2"/>
          <p:cNvPicPr>
            <a:picLocks noGrp="1" noChangeAspect="1"/>
          </p:cNvPicPr>
          <p:nvPr>
            <p:ph type="pic" idx="21"/>
          </p:nvPr>
        </p:nvPicPr>
        <p:blipFill>
          <a:blip r:embed="rId2"/>
          <a:stretch>
            <a:fillRect/>
          </a:stretch>
        </p:blipFill>
        <p:spPr>
          <a:xfrm>
            <a:off x="6278136" y="457200"/>
            <a:ext cx="5319133" cy="5411788"/>
          </a:xfrm>
          <a:prstGeom prst="rect">
            <a:avLst/>
          </a:prstGeom>
        </p:spPr>
      </p:pic>
      <p:sp>
        <p:nvSpPr>
          <p:cNvPr id="141" name="Slide Number Placeholder 4"/>
          <p:cNvSpPr txBox="1">
            <a:spLocks noGrp="1"/>
          </p:cNvSpPr>
          <p:nvPr>
            <p:ph type="sldNum" sz="quarter" idx="2"/>
          </p:nvPr>
        </p:nvSpPr>
        <p:spPr>
          <a:xfrm>
            <a:off x="11778995" y="6255991"/>
            <a:ext cx="231277" cy="3506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6</a:t>
            </a:fld>
            <a:endParaRPr/>
          </a:p>
        </p:txBody>
      </p:sp>
      <p:sp>
        <p:nvSpPr>
          <p:cNvPr id="142" name="Satura vietturis 2"/>
          <p:cNvSpPr txBox="1"/>
          <p:nvPr/>
        </p:nvSpPr>
        <p:spPr>
          <a:xfrm>
            <a:off x="463730" y="1449658"/>
            <a:ext cx="5289185" cy="4419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>
              <a:spcBef>
                <a:spcPts val="600"/>
              </a:spcBef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Arial 28pt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Picture Placeholder 2" descr="Picture Placeholder 2"/>
          <p:cNvPicPr>
            <a:picLocks noGrp="1" noChangeAspect="1"/>
          </p:cNvPicPr>
          <p:nvPr>
            <p:ph type="pic" idx="21"/>
          </p:nvPr>
        </p:nvPicPr>
        <p:blipFill>
          <a:blip r:embed="rId2"/>
          <a:stretch>
            <a:fillRect/>
          </a:stretch>
        </p:blipFill>
        <p:spPr>
          <a:xfrm>
            <a:off x="510987" y="1228164"/>
            <a:ext cx="11143131" cy="4632886"/>
          </a:xfrm>
          <a:prstGeom prst="rect">
            <a:avLst/>
          </a:prstGeom>
        </p:spPr>
      </p:pic>
      <p:sp>
        <p:nvSpPr>
          <p:cNvPr id="145" name="Slide Number Placeholder 4"/>
          <p:cNvSpPr txBox="1">
            <a:spLocks noGrp="1"/>
          </p:cNvSpPr>
          <p:nvPr>
            <p:ph type="sldNum" sz="quarter" idx="2"/>
          </p:nvPr>
        </p:nvSpPr>
        <p:spPr>
          <a:xfrm>
            <a:off x="11813057" y="6257735"/>
            <a:ext cx="220004" cy="33308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/>
              <a:t>7</a:t>
            </a:fld>
            <a:endParaRPr/>
          </a:p>
        </p:txBody>
      </p:sp>
      <p:sp>
        <p:nvSpPr>
          <p:cNvPr id="146" name="Title 1"/>
          <p:cNvSpPr txBox="1"/>
          <p:nvPr/>
        </p:nvSpPr>
        <p:spPr>
          <a:xfrm>
            <a:off x="447163" y="457199"/>
            <a:ext cx="5566606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ct val="90000"/>
              </a:lnSpc>
              <a:defRPr sz="4400"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lv-LV"/>
              <a:t>Photo</a:t>
            </a:r>
            <a:endParaRPr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lide Number Placeholder 2"/>
          <p:cNvSpPr txBox="1">
            <a:spLocks noGrp="1"/>
          </p:cNvSpPr>
          <p:nvPr>
            <p:ph type="sldNum" sz="quarter" idx="2"/>
          </p:nvPr>
        </p:nvSpPr>
        <p:spPr>
          <a:xfrm>
            <a:off x="11808217" y="6251154"/>
            <a:ext cx="220003" cy="33308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/>
              <a:t>8</a:t>
            </a:fld>
            <a:endParaRPr/>
          </a:p>
        </p:txBody>
      </p:sp>
      <p:sp>
        <p:nvSpPr>
          <p:cNvPr id="149" name="Title 4"/>
          <p:cNvSpPr txBox="1">
            <a:spLocks noGrp="1"/>
          </p:cNvSpPr>
          <p:nvPr>
            <p:ph type="title"/>
          </p:nvPr>
        </p:nvSpPr>
        <p:spPr>
          <a:xfrm>
            <a:off x="418010" y="517137"/>
            <a:ext cx="11610506" cy="794830"/>
          </a:xfrm>
          <a:prstGeom prst="rect">
            <a:avLst/>
          </a:prstGeom>
        </p:spPr>
        <p:txBody>
          <a:bodyPr>
            <a:normAutofit fontScale="90000"/>
          </a:bodyPr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GB" dirty="0"/>
              <a:t>For customizing other types of presentation</a:t>
            </a:r>
            <a:endParaRPr dirty="0"/>
          </a:p>
        </p:txBody>
      </p:sp>
      <p:sp>
        <p:nvSpPr>
          <p:cNvPr id="150" name="Satura vietturis 2"/>
          <p:cNvSpPr txBox="1"/>
          <p:nvPr/>
        </p:nvSpPr>
        <p:spPr>
          <a:xfrm>
            <a:off x="463730" y="1709529"/>
            <a:ext cx="10802984" cy="4264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pPr>
              <a:spcBef>
                <a:spcPts val="600"/>
              </a:spcBef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rPr lang="en-GB" dirty="0"/>
              <a:t>For other types of slides, select the appropriate blanks</a:t>
            </a:r>
          </a:p>
          <a:p>
            <a:pPr>
              <a:spcBef>
                <a:spcPts val="600"/>
              </a:spcBef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(Insert </a:t>
            </a:r>
            <a:r>
              <a:rPr lang="lv-LV"/>
              <a:t>&gt; </a:t>
            </a:r>
            <a:r>
              <a:rPr dirty="0"/>
              <a:t>New Slide). </a:t>
            </a:r>
            <a:endParaRPr lang="lv-LV"/>
          </a:p>
          <a:p>
            <a:pPr>
              <a:spcBef>
                <a:spcPts val="600"/>
              </a:spcBef>
              <a:defRPr sz="2800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>
              <a:spcBef>
                <a:spcPts val="600"/>
              </a:spcBef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rPr lang="en-GB" dirty="0"/>
              <a:t>Do not forget to change the font and the appropriate letter size (see, for example, slide 2 of this template).</a:t>
            </a:r>
            <a:endParaRPr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white background with black and white clouds&#10;&#10;Description automatically generated">
            <a:extLst>
              <a:ext uri="{FF2B5EF4-FFF2-40B4-BE49-F238E27FC236}">
                <a16:creationId xmlns:a16="http://schemas.microsoft.com/office/drawing/2014/main" id="{B8780364-EA0E-9B49-52F5-5C59693DE1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3" name="Title 1"/>
          <p:cNvSpPr txBox="1">
            <a:spLocks noGrp="1"/>
          </p:cNvSpPr>
          <p:nvPr>
            <p:ph type="title"/>
          </p:nvPr>
        </p:nvSpPr>
        <p:spPr>
          <a:xfrm>
            <a:off x="1265661" y="957942"/>
            <a:ext cx="9660671" cy="16002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lv-LV" sz="6000"/>
              <a:t>Thank you!</a:t>
            </a:r>
            <a:endParaRPr sz="60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23A40EB-A867-8DCC-C1BA-12EA35B4CE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76225" y="3429000"/>
            <a:ext cx="3839541" cy="2879999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dizains">
  <a:themeElements>
    <a:clrScheme name="Office dizain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0000FF"/>
      </a:hlink>
      <a:folHlink>
        <a:srgbClr val="FF00FF"/>
      </a:folHlink>
    </a:clrScheme>
    <a:fontScheme name="Office dizains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dizain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Office dizains">
  <a:themeElements>
    <a:clrScheme name="Office dizain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0000FF"/>
      </a:hlink>
      <a:folHlink>
        <a:srgbClr val="FF00FF"/>
      </a:folHlink>
    </a:clrScheme>
    <a:fontScheme name="Office dizains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dizain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dizains">
  <a:themeElements>
    <a:clrScheme name="Office dizain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0000FF"/>
      </a:hlink>
      <a:folHlink>
        <a:srgbClr val="FF00FF"/>
      </a:folHlink>
    </a:clrScheme>
    <a:fontScheme name="Office dizains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dizain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d51c1e1-b1d7-4db2-ab98-996284ee1d0c">
      <Terms xmlns="http://schemas.microsoft.com/office/infopath/2007/PartnerControls"/>
    </lcf76f155ced4ddcb4097134ff3c332f>
    <TaxCatchAll xmlns="b8b769d9-0875-4bf4-9bfa-c0755bd295e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620180A82076428DA3C462C6BE7579" ma:contentTypeVersion="17" ma:contentTypeDescription="Create a new document." ma:contentTypeScope="" ma:versionID="4f84bd24a9865ac8891a00cbb8de2360">
  <xsd:schema xmlns:xsd="http://www.w3.org/2001/XMLSchema" xmlns:xs="http://www.w3.org/2001/XMLSchema" xmlns:p="http://schemas.microsoft.com/office/2006/metadata/properties" xmlns:ns2="dd51c1e1-b1d7-4db2-ab98-996284ee1d0c" xmlns:ns3="b8b769d9-0875-4bf4-9bfa-c0755bd295e0" targetNamespace="http://schemas.microsoft.com/office/2006/metadata/properties" ma:root="true" ma:fieldsID="a63d9376806181f361935d368d17eaf1" ns2:_="" ns3:_="">
    <xsd:import namespace="dd51c1e1-b1d7-4db2-ab98-996284ee1d0c"/>
    <xsd:import namespace="b8b769d9-0875-4bf4-9bfa-c0755bd295e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51c1e1-b1d7-4db2-ab98-996284ee1d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bc0b185-4452-496b-8675-b05c2822374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b769d9-0875-4bf4-9bfa-c0755bd295e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5ca215c-143c-4378-a824-cea2abb44309}" ma:internalName="TaxCatchAll" ma:showField="CatchAllData" ma:web="b8b769d9-0875-4bf4-9bfa-c0755bd295e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F51710B-7076-40C8-B0D9-60D0188F74B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35CB142-508F-4661-84F0-33DF31CBBA04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dd51c1e1-b1d7-4db2-ab98-996284ee1d0c"/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b8b769d9-0875-4bf4-9bfa-c0755bd295e0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A4277CC-06F8-4343-8A33-36AA608ABF59}"/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107</Words>
  <Application>Microsoft Macintosh PowerPoint</Application>
  <PresentationFormat>Widescreen</PresentationFormat>
  <Paragraphs>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Office dizains</vt:lpstr>
      <vt:lpstr>1_Office dizains</vt:lpstr>
      <vt:lpstr>PowerPoint Presentation</vt:lpstr>
      <vt:lpstr>Arial bold 44pt</vt:lpstr>
      <vt:lpstr>Arial bold 44pt</vt:lpstr>
      <vt:lpstr>Arial bold 44pt</vt:lpstr>
      <vt:lpstr>Tables, diagrams, shapes, pictures</vt:lpstr>
      <vt:lpstr>Photo</vt:lpstr>
      <vt:lpstr>PowerPoint Presentation</vt:lpstr>
      <vt:lpstr>For customizing other types of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Mārtiņš Locs</cp:lastModifiedBy>
  <cp:revision>6</cp:revision>
  <dcterms:modified xsi:type="dcterms:W3CDTF">2023-11-14T09:34:32Z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0x0101003A620180A82076428DA3C462C6BE7579</vt:lpwstr>
  </property>
</Properties>
</file>