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8" r:id="rId5"/>
  </p:sldMasterIdLst>
  <p:notesMasterIdLst>
    <p:notesMasterId r:id="rId1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5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3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" name="konforences-logo-E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933" y="254324"/>
            <a:ext cx="5897474" cy="1863422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Rounded Rectangle"/>
          <p:cNvSpPr/>
          <p:nvPr/>
        </p:nvSpPr>
        <p:spPr>
          <a:xfrm>
            <a:off x="-910793" y="2311400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39029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AE89F7CE-3D46-E5A5-C2D5-DB27700F5D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5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6C0BFE2E-C84E-A271-2719-6E23D75D4A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C6233780-C9AA-F294-915F-1274FC7E04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7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E4349A2F-04E7-60EA-ECF1-8C20FFFE10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34FB236E-6810-1CD5-8EB2-13E1AEF24A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9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B430A355-0E30-51C8-0FE7-1125DD99F7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DFA52278-A127-7E6D-FD30-19444BFEBD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7C96139A-F088-913B-8809-7218918D5B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4C3757F9-BB2F-8E0F-E6D3-F19ECD8416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F506DCAC-A7C8-7B02-9FFD-938B433E41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BA2BE196-7C5B-AE9C-254B-DD54B575AD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5C62B237-1512-19C0-0F4F-8BB1E68CF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27F6C916-4689-E8D6-8C9A-263E2C6F2A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6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F8128A49-42ED-B726-DF6C-6363CB593F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88D06B52-533B-1609-2F01-5773A6BD330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pic>
        <p:nvPicPr>
          <p:cNvPr id="5" name="konforences-logo-ENG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5527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446314" y="3004457"/>
            <a:ext cx="9253500" cy="3611496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Author field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Arial bold 44pt</a:t>
            </a:r>
            <a:endParaRPr dirty="0"/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Izvēles teksts Arial 28 pt melns </a:t>
            </a: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28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Arial bold </a:t>
            </a:r>
            <a:r>
              <a:rPr lang="lv-LV"/>
              <a:t>44pt</a:t>
            </a:r>
            <a:endParaRPr dirty="0"/>
          </a:p>
        </p:txBody>
      </p:sp>
      <p:sp>
        <p:nvSpPr>
          <p:cNvPr id="129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</a:t>
            </a:r>
            <a:r>
              <a:rPr lang="lv-LV"/>
              <a:t>text </a:t>
            </a:r>
            <a:r>
              <a:rPr dirty="0"/>
              <a:t>28p</a:t>
            </a:r>
            <a:r>
              <a:rPr lang="lv-LV"/>
              <a:t>t</a:t>
            </a:r>
            <a:endParaRPr dirty="0"/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28pt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28pt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32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Arial bold 44</a:t>
            </a:r>
            <a:r>
              <a:rPr lang="lv-LV"/>
              <a:t>pt</a:t>
            </a:r>
            <a:endParaRPr dirty="0"/>
          </a:p>
        </p:txBody>
      </p:sp>
      <p:sp>
        <p:nvSpPr>
          <p:cNvPr id="133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</a:t>
            </a:r>
            <a:r>
              <a:rPr lang="lv-LV"/>
              <a:t>text </a:t>
            </a:r>
            <a:r>
              <a:rPr dirty="0"/>
              <a:t>28pt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</a:t>
            </a:r>
            <a:r>
              <a:rPr lang="lv-LV"/>
              <a:t>text </a:t>
            </a:r>
            <a:r>
              <a:rPr dirty="0"/>
              <a:t>28pt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28pt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24pt</a:t>
            </a:r>
            <a:endParaRPr lang="lv-LV"/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24pt</a:t>
            </a:r>
            <a:endParaRPr lang="lv-LV"/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24pt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r>
              <a:rPr lang="en-GB" dirty="0"/>
              <a:t>Tables, diagrams, shapes, pictures</a:t>
            </a:r>
            <a:endParaRPr dirty="0"/>
          </a:p>
        </p:txBody>
      </p:sp>
      <p:sp>
        <p:nvSpPr>
          <p:cNvPr id="13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06874" y="6258176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401443" y="457199"/>
            <a:ext cx="5658046" cy="613319"/>
          </a:xfrm>
          <a:prstGeom prst="rect">
            <a:avLst/>
          </a:prstGeom>
        </p:spPr>
        <p:txBody>
          <a:bodyPr/>
          <a:lstStyle>
            <a:lvl1pPr defTabSz="768095">
              <a:defRPr sz="3696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/>
              <a:t>Photo</a:t>
            </a:r>
            <a:endParaRPr dirty="0"/>
          </a:p>
        </p:txBody>
      </p:sp>
      <p:pic>
        <p:nvPicPr>
          <p:cNvPr id="140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6278136" y="457200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778995" y="6255991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Arial 28pt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10987" y="1228164"/>
            <a:ext cx="11143131" cy="4632886"/>
          </a:xfrm>
          <a:prstGeom prst="rect">
            <a:avLst/>
          </a:prstGeom>
        </p:spPr>
      </p:pic>
      <p:sp>
        <p:nvSpPr>
          <p:cNvPr id="145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13057" y="6257735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7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4400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/>
              <a:t>Photo</a:t>
            </a: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1808217" y="6251154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8</a:t>
            </a:fld>
            <a:endParaRPr/>
          </a:p>
        </p:txBody>
      </p:sp>
      <p:sp>
        <p:nvSpPr>
          <p:cNvPr id="149" name="Title 4"/>
          <p:cNvSpPr txBox="1">
            <a:spLocks noGrp="1"/>
          </p:cNvSpPr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For customizing other types of presentation</a:t>
            </a:r>
            <a:endParaRPr dirty="0"/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0802984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/>
              <a:t>For other types of slides, select the appropriate blanks</a:t>
            </a: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(Insert </a:t>
            </a:r>
            <a:r>
              <a:rPr lang="lv-LV"/>
              <a:t>&gt; </a:t>
            </a:r>
            <a:r>
              <a:rPr dirty="0"/>
              <a:t>New Slide). </a:t>
            </a:r>
            <a:endParaRPr lang="lv-LV"/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/>
              <a:t>Do not forget to change the font and the appropriate letter size (see, for example, slide 2 of this template).</a:t>
            </a: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B8780364-EA0E-9B49-52F5-5C59693DE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1265661" y="957942"/>
            <a:ext cx="9660671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lv-LV" sz="6000"/>
              <a:t>Thank you!</a:t>
            </a:r>
            <a:endParaRPr sz="6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3A40EB-A867-8DCC-C1BA-12EA35B4C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6225" y="3429000"/>
            <a:ext cx="3839541" cy="287999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51c1e1-b1d7-4db2-ab98-996284ee1d0c">
      <Terms xmlns="http://schemas.microsoft.com/office/infopath/2007/PartnerControls"/>
    </lcf76f155ced4ddcb4097134ff3c332f>
    <TaxCatchAll xmlns="b8b769d9-0875-4bf4-9bfa-c0755bd295e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620180A82076428DA3C462C6BE7579" ma:contentTypeVersion="17" ma:contentTypeDescription="Create a new document." ma:contentTypeScope="" ma:versionID="4f84bd24a9865ac8891a00cbb8de2360">
  <xsd:schema xmlns:xsd="http://www.w3.org/2001/XMLSchema" xmlns:xs="http://www.w3.org/2001/XMLSchema" xmlns:p="http://schemas.microsoft.com/office/2006/metadata/properties" xmlns:ns2="dd51c1e1-b1d7-4db2-ab98-996284ee1d0c" xmlns:ns3="b8b769d9-0875-4bf4-9bfa-c0755bd295e0" targetNamespace="http://schemas.microsoft.com/office/2006/metadata/properties" ma:root="true" ma:fieldsID="a63d9376806181f361935d368d17eaf1" ns2:_="" ns3:_="">
    <xsd:import namespace="dd51c1e1-b1d7-4db2-ab98-996284ee1d0c"/>
    <xsd:import namespace="b8b769d9-0875-4bf4-9bfa-c0755bd295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1c1e1-b1d7-4db2-ab98-996284ee1d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c0b185-4452-496b-8675-b05c282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769d9-0875-4bf4-9bfa-c0755bd295e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ca215c-143c-4378-a824-cea2abb44309}" ma:internalName="TaxCatchAll" ma:showField="CatchAllData" ma:web="b8b769d9-0875-4bf4-9bfa-c0755bd295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51710B-7076-40C8-B0D9-60D0188F74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5CB142-508F-4661-84F0-33DF31CBBA0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51c1e1-b1d7-4db2-ab98-996284ee1d0c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8b769d9-0875-4bf4-9bfa-c0755bd295e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4277CC-06F8-4343-8A33-36AA608ABF59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107</Words>
  <Application>Microsoft Macintosh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dizains</vt:lpstr>
      <vt:lpstr>1_Office dizains</vt:lpstr>
      <vt:lpstr>PowerPoint Presentation</vt:lpstr>
      <vt:lpstr>Arial bold 44pt</vt:lpstr>
      <vt:lpstr>Arial bold 44pt</vt:lpstr>
      <vt:lpstr>Arial bold 44pt</vt:lpstr>
      <vt:lpstr>Tables, diagrams, shapes, pictures</vt:lpstr>
      <vt:lpstr>Photo</vt:lpstr>
      <vt:lpstr>PowerPoint Presentation</vt:lpstr>
      <vt:lpstr>For customizing other types of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Mārtiņš Locs</cp:lastModifiedBy>
  <cp:revision>6</cp:revision>
  <dcterms:modified xsi:type="dcterms:W3CDTF">2023-11-14T09:34:32Z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0x0101003A620180A82076428DA3C462C6BE7579</vt:lpwstr>
  </property>
</Properties>
</file>